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328" r:id="rId5"/>
    <p:sldId id="329" r:id="rId6"/>
    <p:sldId id="295" r:id="rId7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1C79C6"/>
    <a:srgbClr val="0223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220" autoAdjust="0"/>
  </p:normalViewPr>
  <p:slideViewPr>
    <p:cSldViewPr snapToGrid="0">
      <p:cViewPr varScale="1">
        <p:scale>
          <a:sx n="85" d="100"/>
          <a:sy n="85" d="100"/>
        </p:scale>
        <p:origin x="108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8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gs" Target="tags/tag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75072-1920-4934-801F-1487DEE9F53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8" b="1175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1224679" y="1542084"/>
            <a:ext cx="2111541" cy="1382072"/>
          </a:xfrm>
          <a:custGeom>
            <a:avLst/>
            <a:gdLst>
              <a:gd name="connsiteX0" fmla="*/ 0 w 2111541"/>
              <a:gd name="connsiteY0" fmla="*/ 0 h 1382072"/>
              <a:gd name="connsiteX1" fmla="*/ 2111541 w 2111541"/>
              <a:gd name="connsiteY1" fmla="*/ 0 h 1382072"/>
              <a:gd name="connsiteX2" fmla="*/ 2111541 w 2111541"/>
              <a:gd name="connsiteY2" fmla="*/ 1382072 h 1382072"/>
              <a:gd name="connsiteX3" fmla="*/ 0 w 2111541"/>
              <a:gd name="connsiteY3" fmla="*/ 1382072 h 1382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1541" h="1382072">
                <a:moveTo>
                  <a:pt x="0" y="0"/>
                </a:moveTo>
                <a:lnTo>
                  <a:pt x="2111541" y="0"/>
                </a:lnTo>
                <a:lnTo>
                  <a:pt x="2111541" y="1382072"/>
                </a:lnTo>
                <a:lnTo>
                  <a:pt x="0" y="13820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1224679" y="4697057"/>
            <a:ext cx="2015530" cy="1358277"/>
          </a:xfrm>
          <a:custGeom>
            <a:avLst/>
            <a:gdLst>
              <a:gd name="connsiteX0" fmla="*/ 0 w 2015530"/>
              <a:gd name="connsiteY0" fmla="*/ 0 h 1358277"/>
              <a:gd name="connsiteX1" fmla="*/ 2015530 w 2015530"/>
              <a:gd name="connsiteY1" fmla="*/ 0 h 1358277"/>
              <a:gd name="connsiteX2" fmla="*/ 2015530 w 2015530"/>
              <a:gd name="connsiteY2" fmla="*/ 1358277 h 1358277"/>
              <a:gd name="connsiteX3" fmla="*/ 0 w 2015530"/>
              <a:gd name="connsiteY3" fmla="*/ 1358277 h 1358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5530" h="1358277">
                <a:moveTo>
                  <a:pt x="0" y="0"/>
                </a:moveTo>
                <a:lnTo>
                  <a:pt x="2015530" y="0"/>
                </a:lnTo>
                <a:lnTo>
                  <a:pt x="2015530" y="1358277"/>
                </a:lnTo>
                <a:lnTo>
                  <a:pt x="0" y="13582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808827" y="3119470"/>
            <a:ext cx="2108069" cy="1366549"/>
          </a:xfrm>
          <a:custGeom>
            <a:avLst/>
            <a:gdLst>
              <a:gd name="connsiteX0" fmla="*/ 0 w 2108069"/>
              <a:gd name="connsiteY0" fmla="*/ 0 h 1366549"/>
              <a:gd name="connsiteX1" fmla="*/ 2108069 w 2108069"/>
              <a:gd name="connsiteY1" fmla="*/ 0 h 1366549"/>
              <a:gd name="connsiteX2" fmla="*/ 2108069 w 2108069"/>
              <a:gd name="connsiteY2" fmla="*/ 1366549 h 1366549"/>
              <a:gd name="connsiteX3" fmla="*/ 0 w 2108069"/>
              <a:gd name="connsiteY3" fmla="*/ 1366549 h 1366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8069" h="1366549">
                <a:moveTo>
                  <a:pt x="0" y="0"/>
                </a:moveTo>
                <a:lnTo>
                  <a:pt x="2108069" y="0"/>
                </a:lnTo>
                <a:lnTo>
                  <a:pt x="2108069" y="1366549"/>
                </a:lnTo>
                <a:lnTo>
                  <a:pt x="0" y="13665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475180" y="2533997"/>
            <a:ext cx="4303116" cy="3012968"/>
          </a:xfrm>
          <a:custGeom>
            <a:avLst/>
            <a:gdLst>
              <a:gd name="connsiteX0" fmla="*/ 0 w 4303116"/>
              <a:gd name="connsiteY0" fmla="*/ 0 h 3012968"/>
              <a:gd name="connsiteX1" fmla="*/ 4303116 w 4303116"/>
              <a:gd name="connsiteY1" fmla="*/ 0 h 3012968"/>
              <a:gd name="connsiteX2" fmla="*/ 4303116 w 4303116"/>
              <a:gd name="connsiteY2" fmla="*/ 3012968 h 3012968"/>
              <a:gd name="connsiteX3" fmla="*/ 0 w 4303116"/>
              <a:gd name="connsiteY3" fmla="*/ 3012968 h 3012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03116" h="3012968">
                <a:moveTo>
                  <a:pt x="0" y="0"/>
                </a:moveTo>
                <a:lnTo>
                  <a:pt x="4303116" y="0"/>
                </a:lnTo>
                <a:lnTo>
                  <a:pt x="4303116" y="3012968"/>
                </a:lnTo>
                <a:lnTo>
                  <a:pt x="0" y="3012968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3"/>
          <p:cNvSpPr>
            <a:spLocks noGrp="1"/>
          </p:cNvSpPr>
          <p:nvPr>
            <p:ph type="pic" sz="quarter" idx="12"/>
          </p:nvPr>
        </p:nvSpPr>
        <p:spPr>
          <a:xfrm>
            <a:off x="1003300" y="17272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0" name="图片占位符 3"/>
          <p:cNvSpPr>
            <a:spLocks noGrp="1"/>
          </p:cNvSpPr>
          <p:nvPr>
            <p:ph type="pic" sz="quarter" idx="14"/>
          </p:nvPr>
        </p:nvSpPr>
        <p:spPr>
          <a:xfrm>
            <a:off x="6219826" y="17272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3"/>
          <p:cNvSpPr>
            <a:spLocks noGrp="1"/>
          </p:cNvSpPr>
          <p:nvPr>
            <p:ph type="pic" sz="quarter" idx="15"/>
          </p:nvPr>
        </p:nvSpPr>
        <p:spPr>
          <a:xfrm>
            <a:off x="3611563" y="38481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3"/>
          <p:cNvSpPr>
            <a:spLocks noGrp="1"/>
          </p:cNvSpPr>
          <p:nvPr>
            <p:ph type="pic" sz="quarter" idx="17"/>
          </p:nvPr>
        </p:nvSpPr>
        <p:spPr>
          <a:xfrm>
            <a:off x="8828088" y="38481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150495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488950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27405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198350" y="1786930"/>
            <a:ext cx="4897650" cy="4086933"/>
          </a:xfrm>
          <a:custGeom>
            <a:avLst/>
            <a:gdLst>
              <a:gd name="connsiteX0" fmla="*/ 0 w 4897650"/>
              <a:gd name="connsiteY0" fmla="*/ 0 h 4086933"/>
              <a:gd name="connsiteX1" fmla="*/ 4897650 w 4897650"/>
              <a:gd name="connsiteY1" fmla="*/ 0 h 4086933"/>
              <a:gd name="connsiteX2" fmla="*/ 4897650 w 4897650"/>
              <a:gd name="connsiteY2" fmla="*/ 4086933 h 4086933"/>
              <a:gd name="connsiteX3" fmla="*/ 0 w 4897650"/>
              <a:gd name="connsiteY3" fmla="*/ 4086933 h 4086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7650" h="4086933">
                <a:moveTo>
                  <a:pt x="0" y="0"/>
                </a:moveTo>
                <a:lnTo>
                  <a:pt x="4897650" y="0"/>
                </a:lnTo>
                <a:lnTo>
                  <a:pt x="4897650" y="4086933"/>
                </a:lnTo>
                <a:lnTo>
                  <a:pt x="0" y="4086933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>
            <a:spLocks noGrp="1"/>
          </p:cNvSpPr>
          <p:nvPr>
            <p:ph type="pic" sz="quarter" idx="10"/>
          </p:nvPr>
        </p:nvSpPr>
        <p:spPr>
          <a:xfrm>
            <a:off x="990600" y="1587501"/>
            <a:ext cx="5105400" cy="2048359"/>
          </a:xfrm>
          <a:custGeom>
            <a:avLst/>
            <a:gdLst>
              <a:gd name="connsiteX0" fmla="*/ 0 w 5105400"/>
              <a:gd name="connsiteY0" fmla="*/ 0 h 2048359"/>
              <a:gd name="connsiteX1" fmla="*/ 5105400 w 5105400"/>
              <a:gd name="connsiteY1" fmla="*/ 0 h 2048359"/>
              <a:gd name="connsiteX2" fmla="*/ 5105400 w 5105400"/>
              <a:gd name="connsiteY2" fmla="*/ 2048359 h 2048359"/>
              <a:gd name="connsiteX3" fmla="*/ 0 w 5105400"/>
              <a:gd name="connsiteY3" fmla="*/ 2048359 h 2048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400" h="2048359">
                <a:moveTo>
                  <a:pt x="0" y="0"/>
                </a:moveTo>
                <a:lnTo>
                  <a:pt x="5105400" y="0"/>
                </a:lnTo>
                <a:lnTo>
                  <a:pt x="5105400" y="2048359"/>
                </a:lnTo>
                <a:lnTo>
                  <a:pt x="0" y="20483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任意多边形 8"/>
          <p:cNvSpPr>
            <a:spLocks noGrp="1"/>
          </p:cNvSpPr>
          <p:nvPr>
            <p:ph type="pic" sz="quarter" idx="11"/>
          </p:nvPr>
        </p:nvSpPr>
        <p:spPr>
          <a:xfrm>
            <a:off x="990600" y="3784323"/>
            <a:ext cx="5105400" cy="2171977"/>
          </a:xfrm>
          <a:custGeom>
            <a:avLst/>
            <a:gdLst>
              <a:gd name="connsiteX0" fmla="*/ 0 w 5105400"/>
              <a:gd name="connsiteY0" fmla="*/ 0 h 2171977"/>
              <a:gd name="connsiteX1" fmla="*/ 5105400 w 5105400"/>
              <a:gd name="connsiteY1" fmla="*/ 0 h 2171977"/>
              <a:gd name="connsiteX2" fmla="*/ 5105400 w 5105400"/>
              <a:gd name="connsiteY2" fmla="*/ 2171977 h 2171977"/>
              <a:gd name="connsiteX3" fmla="*/ 0 w 5105400"/>
              <a:gd name="connsiteY3" fmla="*/ 2171977 h 2171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400" h="2171977">
                <a:moveTo>
                  <a:pt x="0" y="0"/>
                </a:moveTo>
                <a:lnTo>
                  <a:pt x="5105400" y="0"/>
                </a:lnTo>
                <a:lnTo>
                  <a:pt x="5105400" y="2171977"/>
                </a:lnTo>
                <a:lnTo>
                  <a:pt x="0" y="21719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0" y="1579654"/>
            <a:ext cx="4506440" cy="3313045"/>
          </a:xfrm>
          <a:custGeom>
            <a:avLst/>
            <a:gdLst>
              <a:gd name="connsiteX0" fmla="*/ 0 w 4506440"/>
              <a:gd name="connsiteY0" fmla="*/ 0 h 3313045"/>
              <a:gd name="connsiteX1" fmla="*/ 4506440 w 4506440"/>
              <a:gd name="connsiteY1" fmla="*/ 0 h 3313045"/>
              <a:gd name="connsiteX2" fmla="*/ 4506440 w 4506440"/>
              <a:gd name="connsiteY2" fmla="*/ 3313045 h 3313045"/>
              <a:gd name="connsiteX3" fmla="*/ 0 w 4506440"/>
              <a:gd name="connsiteY3" fmla="*/ 3313045 h 331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6440" h="3313045">
                <a:moveTo>
                  <a:pt x="0" y="0"/>
                </a:moveTo>
                <a:lnTo>
                  <a:pt x="4506440" y="0"/>
                </a:lnTo>
                <a:lnTo>
                  <a:pt x="4506440" y="3313045"/>
                </a:lnTo>
                <a:lnTo>
                  <a:pt x="0" y="331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4506442" y="1579653"/>
            <a:ext cx="3828129" cy="3313044"/>
          </a:xfrm>
          <a:custGeom>
            <a:avLst/>
            <a:gdLst>
              <a:gd name="connsiteX0" fmla="*/ 0 w 3828129"/>
              <a:gd name="connsiteY0" fmla="*/ 0 h 3313044"/>
              <a:gd name="connsiteX1" fmla="*/ 3828129 w 3828129"/>
              <a:gd name="connsiteY1" fmla="*/ 0 h 3313044"/>
              <a:gd name="connsiteX2" fmla="*/ 3828129 w 3828129"/>
              <a:gd name="connsiteY2" fmla="*/ 3313044 h 3313044"/>
              <a:gd name="connsiteX3" fmla="*/ 0 w 3828129"/>
              <a:gd name="connsiteY3" fmla="*/ 3313044 h 331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8129" h="3313044">
                <a:moveTo>
                  <a:pt x="0" y="0"/>
                </a:moveTo>
                <a:lnTo>
                  <a:pt x="3828129" y="0"/>
                </a:lnTo>
                <a:lnTo>
                  <a:pt x="3828129" y="3313044"/>
                </a:lnTo>
                <a:lnTo>
                  <a:pt x="0" y="331304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334570" y="1579653"/>
            <a:ext cx="3855907" cy="3313044"/>
          </a:xfrm>
          <a:custGeom>
            <a:avLst/>
            <a:gdLst>
              <a:gd name="connsiteX0" fmla="*/ 0 w 3855907"/>
              <a:gd name="connsiteY0" fmla="*/ 0 h 3313044"/>
              <a:gd name="connsiteX1" fmla="*/ 3855907 w 3855907"/>
              <a:gd name="connsiteY1" fmla="*/ 0 h 3313044"/>
              <a:gd name="connsiteX2" fmla="*/ 3855907 w 3855907"/>
              <a:gd name="connsiteY2" fmla="*/ 3313044 h 3313044"/>
              <a:gd name="connsiteX3" fmla="*/ 0 w 3855907"/>
              <a:gd name="connsiteY3" fmla="*/ 3313044 h 331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5907" h="3313044">
                <a:moveTo>
                  <a:pt x="0" y="0"/>
                </a:moveTo>
                <a:lnTo>
                  <a:pt x="3855907" y="0"/>
                </a:lnTo>
                <a:lnTo>
                  <a:pt x="3855907" y="3313044"/>
                </a:lnTo>
                <a:lnTo>
                  <a:pt x="0" y="331304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092200" y="1917700"/>
            <a:ext cx="4914900" cy="2794000"/>
          </a:xfrm>
          <a:custGeom>
            <a:avLst/>
            <a:gdLst>
              <a:gd name="connsiteX0" fmla="*/ 0 w 4914900"/>
              <a:gd name="connsiteY0" fmla="*/ 0 h 2794000"/>
              <a:gd name="connsiteX1" fmla="*/ 4914900 w 4914900"/>
              <a:gd name="connsiteY1" fmla="*/ 0 h 2794000"/>
              <a:gd name="connsiteX2" fmla="*/ 4914900 w 4914900"/>
              <a:gd name="connsiteY2" fmla="*/ 2794000 h 2794000"/>
              <a:gd name="connsiteX3" fmla="*/ 0 w 4914900"/>
              <a:gd name="connsiteY3" fmla="*/ 2794000 h 279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14900" h="2794000">
                <a:moveTo>
                  <a:pt x="0" y="0"/>
                </a:moveTo>
                <a:lnTo>
                  <a:pt x="4914900" y="0"/>
                </a:lnTo>
                <a:lnTo>
                  <a:pt x="4914900" y="2794000"/>
                </a:lnTo>
                <a:lnTo>
                  <a:pt x="0" y="2794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9" b="8029"/>
          <a:stretch>
            <a:fillRect/>
          </a:stretch>
        </p:blipFill>
        <p:spPr>
          <a:xfrm>
            <a:off x="-1" y="1"/>
            <a:ext cx="12192002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0" y="61595"/>
            <a:ext cx="5092700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单片机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C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语言基础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99855" y="5398770"/>
            <a:ext cx="3022600" cy="126365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主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讲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：徐明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公众号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: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无际单片机编程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微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信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：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603311638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  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William Joseph - Radioactive" hidden="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12800" y="-850900"/>
            <a:ext cx="609600" cy="60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44445" y="2560955"/>
            <a:ext cx="6455410" cy="1106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算数</a:t>
            </a: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运算符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6" grpId="0" bldLvl="0" animBg="1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744474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C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语言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运算符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519430" y="1908175"/>
            <a:ext cx="10630535" cy="23069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36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C语言运算符号指的是运算符号。C语言中的符号分为10类：算术运算符、关系运算符、逻辑运算符、位操作运算符、赋值运算符、条件运算符、逗号运算符、指针运算符、求字节数运算符和特殊运算符</a:t>
            </a:r>
            <a:r>
              <a:rPr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。</a:t>
            </a:r>
            <a:endParaRPr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744474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单片机运算符（算术运算符）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5948680" y="4227195"/>
            <a:ext cx="3441700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&gt;&gt;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简单讲解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  <a:sym typeface="+mn-ea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&gt;&gt;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程序演示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8805" y="1560830"/>
            <a:ext cx="4582795" cy="3496310"/>
          </a:xfrm>
          <a:prstGeom prst="rect">
            <a:avLst/>
          </a:prstGeom>
        </p:spPr>
      </p:pic>
      <p:sp>
        <p:nvSpPr>
          <p:cNvPr id="7" name="TextBox 2"/>
          <p:cNvSpPr txBox="1"/>
          <p:nvPr/>
        </p:nvSpPr>
        <p:spPr>
          <a:xfrm>
            <a:off x="5948680" y="1745615"/>
            <a:ext cx="34417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包括加(+)、减(-)、乘(*)、除(/)、求余(或称模运算，%)、自增(++)、自减(--)共七种</a:t>
            </a:r>
            <a:endParaRPr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  <a:sym typeface="+mn-ea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057399" y="2874342"/>
            <a:ext cx="8077202" cy="1106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感谢观看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ags/tag1.xml><?xml version="1.0" encoding="utf-8"?>
<p:tagLst xmlns:p="http://schemas.openxmlformats.org/presentationml/2006/main">
  <p:tag name="MH_CONTENTSID" val="294"/>
  <p:tag name="MH_SECTIONID" val="295,296,297,298,"/>
  <p:tag name="ISPRING_PRESENTATION_TITLE" val="PowerPoint 演示文稿"/>
</p:tagLst>
</file>

<file path=ppt/theme/theme1.xml><?xml version="1.0" encoding="utf-8"?>
<a:theme xmlns:a="http://schemas.openxmlformats.org/drawingml/2006/main" name="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233</Words>
  <Application>WPS 演示</Application>
  <PresentationFormat>宽屏</PresentationFormat>
  <Paragraphs>22</Paragraphs>
  <Slides>4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Arial</vt:lpstr>
      <vt:lpstr>宋体</vt:lpstr>
      <vt:lpstr>Wingdings</vt:lpstr>
      <vt:lpstr>Arial</vt:lpstr>
      <vt:lpstr>微软雅黑</vt:lpstr>
      <vt:lpstr>汉仪菱心体简</vt:lpstr>
      <vt:lpstr>Arial Unicode MS</vt:lpstr>
      <vt:lpstr>等线</vt:lpstr>
      <vt:lpstr>Calibri</vt:lpstr>
      <vt:lpstr>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Administrator</cp:lastModifiedBy>
  <cp:revision>199</cp:revision>
  <dcterms:created xsi:type="dcterms:W3CDTF">2017-07-11T08:36:00Z</dcterms:created>
  <dcterms:modified xsi:type="dcterms:W3CDTF">2021-06-03T05:36:50Z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D8A0757CFC4A4D598D3F2B32E9F2158E</vt:lpwstr>
  </property>
  <property fmtid="{D5CDD505-2E9C-101B-9397-08002B2CF9AE}" pid="3" name="KSOProductBuildVer">
    <vt:lpwstr>2052-11.1.0.10495</vt:lpwstr>
  </property>
</Properties>
</file>

<file path=docProps/thumbnail.jpeg>
</file>